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78D6C4-4635-4211-835E-FC3A7E16C059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A9FFA2-CD03-4138-A932-A0B40A92F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5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490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7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495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344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560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69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423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100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834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971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074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C2D11-B2CA-4CB9-B297-38FEFC65DBE2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F7F604-AB50-46B0-BF70-4FB669F9A8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9634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292FC-BF24-43CF-BA7F-8E631CC625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Curriculum Vitae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B2624-5022-4E08-832F-15DFA6C475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/>
                </a:solidFill>
              </a:rPr>
              <a:t>Mohamed Amin Ahmed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C50FDC7-692D-4F93-BFD4-566CD690D5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646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F69403B3-129A-44F8-86AA-E39CD20998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8EAB578-1E68-460E-8504-C7E509A7F977}"/>
              </a:ext>
            </a:extLst>
          </p:cNvPr>
          <p:cNvSpPr txBox="1"/>
          <p:nvPr/>
        </p:nvSpPr>
        <p:spPr>
          <a:xfrm>
            <a:off x="411804" y="194553"/>
            <a:ext cx="117801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4"/>
                </a:solidFill>
              </a:rPr>
              <a:t>Personal Information:</a:t>
            </a:r>
          </a:p>
          <a:p>
            <a:r>
              <a:rPr lang="en-US" sz="2400" b="1" dirty="0">
                <a:solidFill>
                  <a:schemeClr val="accent4"/>
                </a:solidFill>
              </a:rPr>
              <a:t> Phone: 01554557899</a:t>
            </a:r>
          </a:p>
          <a:p>
            <a:r>
              <a:rPr lang="en-US" sz="2400" b="1" dirty="0">
                <a:solidFill>
                  <a:schemeClr val="accent4"/>
                </a:solidFill>
              </a:rPr>
              <a:t> Instagram: </a:t>
            </a:r>
            <a:r>
              <a:rPr lang="en-US" sz="2400" b="1" dirty="0" err="1">
                <a:solidFill>
                  <a:schemeClr val="accent4"/>
                </a:solidFill>
              </a:rPr>
              <a:t>animaster_channel</a:t>
            </a:r>
            <a:r>
              <a:rPr lang="en-US" sz="2400" b="1" dirty="0">
                <a:solidFill>
                  <a:schemeClr val="accent4"/>
                </a:solidFill>
              </a:rPr>
              <a:t> : https://www.instagram.com/animaster_channel?igsh=MWt6emI2NTFtNTcxYQ==</a:t>
            </a:r>
          </a:p>
          <a:p>
            <a:r>
              <a:rPr lang="en-US" sz="2400" b="1" dirty="0">
                <a:solidFill>
                  <a:schemeClr val="accent4"/>
                </a:solidFill>
              </a:rPr>
              <a:t> YouTube: </a:t>
            </a:r>
            <a:r>
              <a:rPr lang="en-US" sz="2400" b="1" dirty="0" err="1">
                <a:solidFill>
                  <a:schemeClr val="accent4"/>
                </a:solidFill>
              </a:rPr>
              <a:t>Animaster</a:t>
            </a:r>
            <a:r>
              <a:rPr lang="en-US" sz="2400" b="1" dirty="0">
                <a:solidFill>
                  <a:schemeClr val="accent4"/>
                </a:solidFill>
              </a:rPr>
              <a:t> : https://www.instagram.com/animaster_channel?igsh=MWt6emI2NTFtNTcxYQ==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84BC6E8-60D5-44AB-875F-A492B039D7FC}"/>
              </a:ext>
            </a:extLst>
          </p:cNvPr>
          <p:cNvSpPr txBox="1"/>
          <p:nvPr/>
        </p:nvSpPr>
        <p:spPr>
          <a:xfrm>
            <a:off x="535021" y="2597285"/>
            <a:ext cx="1153700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</a:rPr>
              <a:t>Work Experience:- Writer at </a:t>
            </a:r>
            <a:r>
              <a:rPr lang="en-US" sz="3600" b="1" dirty="0" err="1">
                <a:solidFill>
                  <a:srgbClr val="FF0000"/>
                </a:solidFill>
              </a:rPr>
              <a:t>Wakyo</a:t>
            </a:r>
            <a:r>
              <a:rPr lang="en-US" sz="3600" b="1" dirty="0">
                <a:solidFill>
                  <a:srgbClr val="FF0000"/>
                </a:solidFill>
              </a:rPr>
              <a:t> and Toon Flex.- Voice actor in Ninjago dubbing at </a:t>
            </a:r>
            <a:r>
              <a:rPr lang="en-US" sz="3600" b="1" dirty="0" err="1">
                <a:solidFill>
                  <a:srgbClr val="FF0000"/>
                </a:solidFill>
              </a:rPr>
              <a:t>Fanz</a:t>
            </a:r>
            <a:r>
              <a:rPr lang="en-US" sz="3600" b="1" dirty="0">
                <a:solidFill>
                  <a:srgbClr val="FF0000"/>
                </a:solidFill>
              </a:rPr>
              <a:t> Studio and </a:t>
            </a:r>
            <a:r>
              <a:rPr lang="en-US" sz="3600" b="1" dirty="0" err="1">
                <a:solidFill>
                  <a:srgbClr val="FF0000"/>
                </a:solidFill>
              </a:rPr>
              <a:t>Faks</a:t>
            </a:r>
            <a:r>
              <a:rPr lang="en-US" sz="3600" b="1" dirty="0">
                <a:solidFill>
                  <a:srgbClr val="FF0000"/>
                </a:solidFill>
              </a:rPr>
              <a:t> Studio.- Beginner game developer – Developed '</a:t>
            </a:r>
            <a:r>
              <a:rPr lang="en-US" sz="3600" b="1" dirty="0" err="1">
                <a:solidFill>
                  <a:srgbClr val="FF0000"/>
                </a:solidFill>
              </a:rPr>
              <a:t>Kave</a:t>
            </a:r>
            <a:r>
              <a:rPr lang="en-US" sz="3600" b="1" dirty="0">
                <a:solidFill>
                  <a:srgbClr val="FF0000"/>
                </a:solidFill>
              </a:rPr>
              <a:t> the Cat'.- 3D Modeler with experience in 3D design.</a:t>
            </a:r>
          </a:p>
          <a:p>
            <a:r>
              <a:rPr lang="en-US" sz="3600" b="1" dirty="0">
                <a:solidFill>
                  <a:srgbClr val="FF0000"/>
                </a:solidFill>
              </a:rPr>
              <a:t> Skills:- Scriptwriting and creative content creation.- Voice acting and dubbing.- 3D modeling and design.- Game development using Godot.</a:t>
            </a:r>
          </a:p>
        </p:txBody>
      </p:sp>
    </p:spTree>
    <p:extLst>
      <p:ext uri="{BB962C8B-B14F-4D97-AF65-F5344CB8AC3E}">
        <p14:creationId xmlns:p14="http://schemas.microsoft.com/office/powerpoint/2010/main" val="2889271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4E0327-5C5E-4291-A24B-87B18D5AFFD1}"/>
              </a:ext>
            </a:extLst>
          </p:cNvPr>
          <p:cNvSpPr txBox="1"/>
          <p:nvPr/>
        </p:nvSpPr>
        <p:spPr>
          <a:xfrm>
            <a:off x="476655" y="778214"/>
            <a:ext cx="1146891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Languages:- Arabic: Native language- English: Advanced</a:t>
            </a:r>
          </a:p>
          <a:p>
            <a:r>
              <a:rPr lang="en-US" sz="4400" b="1" i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 Additional Work:- Content creation related to animation analysis and reviews.</a:t>
            </a:r>
          </a:p>
          <a:p>
            <a:r>
              <a:rPr lang="en-US" sz="4400" b="1" i="1" dirty="0">
                <a:solidFill>
                  <a:schemeClr val="bg2">
                    <a:lumMod val="40000"/>
                    <a:lumOff val="60000"/>
                  </a:schemeClr>
                </a:solidFill>
              </a:rPr>
              <a:t>- Running a YouTube channel specialized in game development.- UI design for games and application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86D99A2-DF47-4F24-9A87-9FCE4A8A8D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922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158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Curriculum Vitae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Curriculum Vitae </dc:title>
  <dc:creator>Lenovo</dc:creator>
  <cp:lastModifiedBy>Lenovo</cp:lastModifiedBy>
  <cp:revision>1</cp:revision>
  <dcterms:created xsi:type="dcterms:W3CDTF">2025-03-24T19:55:41Z</dcterms:created>
  <dcterms:modified xsi:type="dcterms:W3CDTF">2025-03-24T20:11:20Z</dcterms:modified>
</cp:coreProperties>
</file>

<file path=docProps/thumbnail.jpeg>
</file>